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79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037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81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438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01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089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50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84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88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48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894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972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BDBFD-B2B2-44BB-AD97-FA0125B86CD6}" type="datetimeFigureOut">
              <a:rPr lang="ru-RU" smtClean="0"/>
              <a:pPr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8675E-AA01-43B9-80B0-17278585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04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Ошибки в регулировке индивидуального комплекта</a:t>
            </a:r>
            <a:endParaRPr lang="ru-RU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8856984" cy="2567136"/>
          </a:xfrm>
        </p:spPr>
        <p:txBody>
          <a:bodyPr>
            <a:normAutofit/>
          </a:bodyPr>
          <a:lstStyle/>
          <a:p>
            <a:r>
              <a:rPr lang="ru-RU" dirty="0" smtClean="0"/>
              <a:t>Составитель</a:t>
            </a:r>
            <a:r>
              <a:rPr lang="ru-RU" dirty="0" smtClean="0"/>
              <a:t>:</a:t>
            </a:r>
          </a:p>
          <a:p>
            <a:r>
              <a:rPr lang="ru-RU" dirty="0" smtClean="0"/>
              <a:t>Чанышева </a:t>
            </a:r>
            <a:r>
              <a:rPr lang="ru-RU" dirty="0" smtClean="0"/>
              <a:t>Амина </a:t>
            </a:r>
            <a:r>
              <a:rPr lang="ru-RU" dirty="0" smtClean="0"/>
              <a:t>Фанисовна</a:t>
            </a:r>
            <a:endParaRPr lang="ru-RU" dirty="0" smtClean="0"/>
          </a:p>
          <a:p>
            <a:r>
              <a:rPr lang="ru-RU" dirty="0" smtClean="0"/>
              <a:t> Чередниченко Филипп </a:t>
            </a:r>
            <a:r>
              <a:rPr lang="ru-RU" dirty="0" err="1" smtClean="0"/>
              <a:t>Лемаркович</a:t>
            </a:r>
            <a:endParaRPr lang="ru-RU" dirty="0" smtClean="0"/>
          </a:p>
          <a:p>
            <a:r>
              <a:rPr lang="ru-RU" dirty="0" smtClean="0"/>
              <a:t>Июль </a:t>
            </a:r>
            <a:r>
              <a:rPr lang="ru-RU" dirty="0" smtClean="0"/>
              <a:t>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11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К Дзержинец\Desktop\ПРЕЗЕНТАЦИИ ПО СПАС.РАБОТАМ\Индивидуальный комплект\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83568" y="5373216"/>
            <a:ext cx="8352928" cy="1368152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Узел </a:t>
            </a:r>
            <a:r>
              <a:rPr lang="ru-RU" sz="3000" dirty="0"/>
              <a:t>на </a:t>
            </a:r>
            <a:r>
              <a:rPr lang="ru-RU" sz="3000" dirty="0" err="1" smtClean="0"/>
              <a:t>самостраховочном</a:t>
            </a:r>
            <a:r>
              <a:rPr lang="ru-RU" sz="3000" dirty="0" smtClean="0"/>
              <a:t> усе </a:t>
            </a:r>
            <a:r>
              <a:rPr lang="ru-RU" sz="3000" dirty="0"/>
              <a:t>не </a:t>
            </a:r>
            <a:r>
              <a:rPr lang="ru-RU" sz="3000" dirty="0" smtClean="0"/>
              <a:t>затянут</a:t>
            </a:r>
          </a:p>
        </p:txBody>
      </p:sp>
    </p:spTree>
    <p:extLst>
      <p:ext uri="{BB962C8B-B14F-4D97-AF65-F5344CB8AC3E}">
        <p14:creationId xmlns:p14="http://schemas.microsoft.com/office/powerpoint/2010/main" xmlns="" val="185390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К Дзержинец\Desktop\ПРЕЗЕНТАЦИИ ПО СПАС.РАБОТАМ\Индивидуальный комплект\2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65912" cy="64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9512" y="1268760"/>
            <a:ext cx="3820010" cy="4925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dirty="0" smtClean="0"/>
              <a:t>Узлы на </a:t>
            </a:r>
            <a:r>
              <a:rPr lang="ru-RU" sz="3000" dirty="0" err="1" smtClean="0"/>
              <a:t>самостраховочных</a:t>
            </a:r>
            <a:r>
              <a:rPr lang="ru-RU" sz="3000" dirty="0" smtClean="0"/>
              <a:t> усах не затянуты</a:t>
            </a:r>
          </a:p>
        </p:txBody>
      </p:sp>
    </p:spTree>
    <p:extLst>
      <p:ext uri="{BB962C8B-B14F-4D97-AF65-F5344CB8AC3E}">
        <p14:creationId xmlns:p14="http://schemas.microsoft.com/office/powerpoint/2010/main" xmlns="" val="469646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3820010" cy="4925144"/>
          </a:xfrm>
        </p:spPr>
        <p:txBody>
          <a:bodyPr>
            <a:normAutofit/>
          </a:bodyPr>
          <a:lstStyle/>
          <a:p>
            <a:r>
              <a:rPr lang="ru-RU" sz="3000" dirty="0"/>
              <a:t>Узлы на </a:t>
            </a:r>
            <a:r>
              <a:rPr lang="ru-RU" sz="3000" dirty="0" err="1"/>
              <a:t>самостраховочных</a:t>
            </a:r>
            <a:r>
              <a:rPr lang="ru-RU" sz="3000" dirty="0"/>
              <a:t> усах не </a:t>
            </a:r>
            <a:r>
              <a:rPr lang="ru-RU" sz="3000" dirty="0" smtClean="0"/>
              <a:t>затянуты</a:t>
            </a:r>
          </a:p>
          <a:p>
            <a:r>
              <a:rPr lang="ru-RU" sz="3000" dirty="0" smtClean="0"/>
              <a:t>Слишком длинный остаток веревки, выходящей из узла </a:t>
            </a:r>
            <a:r>
              <a:rPr lang="ru-RU" sz="3000" dirty="0" err="1" smtClean="0"/>
              <a:t>самостраховочного</a:t>
            </a:r>
            <a:r>
              <a:rPr lang="ru-RU" sz="3000" dirty="0" smtClean="0"/>
              <a:t> уса</a:t>
            </a:r>
            <a:endParaRPr lang="ru-RU" sz="3000" dirty="0"/>
          </a:p>
        </p:txBody>
      </p:sp>
      <p:pic>
        <p:nvPicPr>
          <p:cNvPr id="1026" name="Picture 2" descr="C:\Users\СК Дзержинец\Desktop\ПРЕЗЕНТАЦИИ ПО СПАС.РАБОТАМ\Индивидуальный комплект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9522" y="21323"/>
            <a:ext cx="5129958" cy="68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858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К Дзержинец\Desktop\ПРЕЗЕНТАЦИИ ПО СПАС.РАБОТАМ\Индивидуальный комплект\2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64488" cy="55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9512" y="5712006"/>
            <a:ext cx="8712968" cy="114599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Центральное соединительное звено </a:t>
            </a:r>
            <a:r>
              <a:rPr lang="en-US" sz="2800" dirty="0"/>
              <a:t>(</a:t>
            </a:r>
            <a:r>
              <a:rPr lang="ru-RU" sz="2800" dirty="0"/>
              <a:t>ЦСЗ</a:t>
            </a:r>
            <a:r>
              <a:rPr lang="en-US" sz="2800" dirty="0"/>
              <a:t>) </a:t>
            </a:r>
            <a:r>
              <a:rPr lang="ru-RU" sz="2800" dirty="0"/>
              <a:t>не </a:t>
            </a:r>
            <a:r>
              <a:rPr lang="ru-RU" sz="2800" dirty="0" smtClean="0"/>
              <a:t>закручено до конца</a:t>
            </a:r>
          </a:p>
          <a:p>
            <a:r>
              <a:rPr lang="ru-RU" sz="2800" dirty="0"/>
              <a:t>Усы нестандартной </a:t>
            </a:r>
            <a:r>
              <a:rPr lang="ru-RU" sz="2800" dirty="0" smtClean="0"/>
              <a:t>длины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3070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К Дзержинец\Desktop\ПРЕЗЕНТАЦИИ ПО СПАС.РАБОТАМ\Индивидуальный комплект\2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798"/>
            <a:ext cx="4018333" cy="60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79512" y="1268760"/>
            <a:ext cx="3820010" cy="4925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43608" y="6239849"/>
            <a:ext cx="6912768" cy="482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/>
              <a:t>Изношенное </a:t>
            </a:r>
            <a:r>
              <a:rPr lang="ru-RU" sz="2800" dirty="0" smtClean="0"/>
              <a:t>снаряжение</a:t>
            </a:r>
            <a:endParaRPr lang="ru-RU" sz="2800" dirty="0"/>
          </a:p>
        </p:txBody>
      </p:sp>
      <p:pic>
        <p:nvPicPr>
          <p:cNvPr id="9219" name="Picture 3" descr="C:\Users\СК Дзержинец\Desktop\ПРЕЗЕНТАЦИИ ПО СПАС.РАБОТАМ\Индивидуальный комплект\2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866"/>
            <a:ext cx="4370959" cy="60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65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К Дзержинец\Desktop\ПРЕЗЕНТАЦИИ ПО СПАС.РАБОТАМ\Индивидуальный комплект\2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247" y="34512"/>
            <a:ext cx="4509240" cy="60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К Дзержинец\Desktop\ПРЕЗЕНТАЦИИ ПО СПАС.РАБОТАМ\Индивидуальный комплект\2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0" y="24080"/>
            <a:ext cx="4509240" cy="60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43608" y="6239849"/>
            <a:ext cx="6912768" cy="482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/>
              <a:t>Изношенное </a:t>
            </a:r>
            <a:r>
              <a:rPr lang="ru-RU" sz="2800" dirty="0" smtClean="0"/>
              <a:t>снаряжение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89805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К Дзержинец\Desktop\ПРЕЗЕНТАЦИИ ПО СПАС.РАБОТАМ\Индивидуальный комплект\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759"/>
            <a:ext cx="399659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043608" y="6239849"/>
            <a:ext cx="6912768" cy="482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/>
              <a:t>Элементы снаряжения </a:t>
            </a:r>
            <a:r>
              <a:rPr lang="ru-RU" sz="2800" dirty="0" err="1"/>
              <a:t>встегнуты</a:t>
            </a:r>
            <a:r>
              <a:rPr lang="ru-RU" sz="2800" dirty="0"/>
              <a:t> не в ЦСЗ</a:t>
            </a:r>
          </a:p>
          <a:p>
            <a:pPr algn="ctr"/>
            <a:endParaRPr lang="ru-RU" sz="2800" dirty="0"/>
          </a:p>
        </p:txBody>
      </p:sp>
      <p:pic>
        <p:nvPicPr>
          <p:cNvPr id="11267" name="Picture 3" descr="C:\Users\СК Дзержинец\Desktop\ПРЕЗЕНТАЦИИ ПО СПАС.РАБОТАМ\Индивидуальный комплект\3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1759"/>
            <a:ext cx="4008173" cy="60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041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К Дзержинец\Desktop\ПРЕЗЕНТАЦИИ ПО СПАС.РАБОТАМ\Индивидуальный комплект\3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238378" cy="56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К Дзержинец\Desktop\ПРЕЗЕНТАЦИИ ПО СПАС.РАБОТАМ\Индивидуальный комплект\3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73927" cy="55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651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К Дзержинец\Desktop\ПРЕЗЕНТАЦИИ ПО СПАС.РАБОТАМ\Индивидуальный комплект\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71" y="175700"/>
            <a:ext cx="4816239" cy="64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51520" y="836712"/>
            <a:ext cx="3744416" cy="3816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Поддержка кроля не фиксирует кроль во фронтальной </a:t>
            </a:r>
            <a:r>
              <a:rPr lang="ru-RU" sz="2800" dirty="0" smtClean="0"/>
              <a:t>плоскости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5786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К Дзержинец\Desktop\ПРЕЗЕНТАЦИИ ПО СПАС.РАБОТАМ\Индивидуальный комплект\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296"/>
            <a:ext cx="4278263" cy="66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51520" y="908720"/>
            <a:ext cx="3682752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Использование запрещенного снаряжения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404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Распространенные ошибки в регулировании снаряжения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Обвязка сидит не плотно</a:t>
            </a:r>
          </a:p>
          <a:p>
            <a:r>
              <a:rPr lang="ru-RU" dirty="0" smtClean="0"/>
              <a:t>Поясничный обхват смещен на ягодичные мышцы</a:t>
            </a:r>
          </a:p>
          <a:p>
            <a:r>
              <a:rPr lang="ru-RU" dirty="0" smtClean="0"/>
              <a:t>Ремни поясничного или ножных обхватов не продеты в пряжку обратным ходом </a:t>
            </a:r>
          </a:p>
          <a:p>
            <a:r>
              <a:rPr lang="ru-RU" dirty="0" smtClean="0"/>
              <a:t>Центральное соединительное звено </a:t>
            </a:r>
            <a:r>
              <a:rPr lang="en-US" dirty="0" smtClean="0"/>
              <a:t>(</a:t>
            </a:r>
            <a:r>
              <a:rPr lang="ru-RU" dirty="0" smtClean="0"/>
              <a:t>ЦСЗ</a:t>
            </a:r>
            <a:r>
              <a:rPr lang="en-US" dirty="0" smtClean="0"/>
              <a:t>) </a:t>
            </a:r>
            <a:r>
              <a:rPr lang="ru-RU" dirty="0" smtClean="0"/>
              <a:t>не закручено</a:t>
            </a:r>
          </a:p>
          <a:p>
            <a:r>
              <a:rPr lang="ru-RU" dirty="0" smtClean="0"/>
              <a:t>Элементы снаряжения </a:t>
            </a:r>
            <a:r>
              <a:rPr lang="ru-RU" dirty="0" err="1" smtClean="0"/>
              <a:t>встегнуты</a:t>
            </a:r>
            <a:r>
              <a:rPr lang="ru-RU" dirty="0" smtClean="0"/>
              <a:t> не в ЦСЗ</a:t>
            </a:r>
          </a:p>
          <a:p>
            <a:r>
              <a:rPr lang="ru-RU" dirty="0" smtClean="0"/>
              <a:t>Некорректное крепление усов к ЦСЗ</a:t>
            </a:r>
          </a:p>
          <a:p>
            <a:r>
              <a:rPr lang="ru-RU" dirty="0" smtClean="0"/>
              <a:t>Узлы на </a:t>
            </a:r>
            <a:r>
              <a:rPr lang="ru-RU" dirty="0" err="1" smtClean="0"/>
              <a:t>самостраховочных</a:t>
            </a:r>
            <a:r>
              <a:rPr lang="ru-RU" dirty="0" smtClean="0"/>
              <a:t> усах не затянуты </a:t>
            </a:r>
          </a:p>
          <a:p>
            <a:r>
              <a:rPr lang="ru-RU" dirty="0" smtClean="0"/>
              <a:t>Остаток свободной веревки, выходящей из узла, менее 7 диаметров веревки</a:t>
            </a:r>
          </a:p>
          <a:p>
            <a:r>
              <a:rPr lang="ru-RU" dirty="0" smtClean="0"/>
              <a:t>Усы нестандартной длины</a:t>
            </a:r>
          </a:p>
          <a:p>
            <a:r>
              <a:rPr lang="ru-RU" dirty="0" smtClean="0"/>
              <a:t>Изношенное снаряжение</a:t>
            </a:r>
          </a:p>
          <a:p>
            <a:r>
              <a:rPr lang="ru-RU" dirty="0" smtClean="0"/>
              <a:t>Поддержка кроля не фиксирует кроль во фронтальной плоскости</a:t>
            </a:r>
          </a:p>
          <a:p>
            <a:r>
              <a:rPr lang="ru-RU" dirty="0" smtClean="0"/>
              <a:t>Карабин, соединяющий СУ и ЦСЗ,</a:t>
            </a:r>
            <a:r>
              <a:rPr lang="en-US" dirty="0" smtClean="0"/>
              <a:t> </a:t>
            </a:r>
            <a:r>
              <a:rPr lang="ru-RU" dirty="0" err="1" smtClean="0"/>
              <a:t>размуфтован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05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К Дзержинец\Desktop\ПРЕЗЕНТАЦИИ ПО СПАС.РАБОТАМ\Индивидуальный комплект\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6808"/>
            <a:ext cx="4936914" cy="6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51520" y="1124744"/>
            <a:ext cx="3682752" cy="50417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Некорректное крепление усов к </a:t>
            </a:r>
            <a:r>
              <a:rPr lang="ru-RU" dirty="0" smtClean="0"/>
              <a:t>ЦСЗ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9738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К Дзержинец\Desktop\ПРЕЗЕНТАЦИИ ПО СПАС.РАБОТАМ\Индивидуальный комплект\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88582" cy="66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67544" y="1197385"/>
            <a:ext cx="3600400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Неудобное крепление подтяжки кроля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48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К Дзержинец\Desktop\фото для спас семинара\навеска srt\DSC07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979" y="3284984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графии\2015\2015.07.03-12. Семинар спас Уфа\ФИЛИПП\2015.07.05\DSC00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2797" cy="40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857488" y="3000372"/>
            <a:ext cx="3888432" cy="10938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/>
              <a:t>ЭТО ВСЁ…</a:t>
            </a:r>
            <a:endParaRPr lang="ru-RU" sz="4800" dirty="0"/>
          </a:p>
        </p:txBody>
      </p:sp>
      <p:pic>
        <p:nvPicPr>
          <p:cNvPr id="2" name="Picture 2" descr="C:\Users\СК Дзержинец\Desktop\DSC032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12" r="-24928"/>
          <a:stretch/>
        </p:blipFill>
        <p:spPr bwMode="auto">
          <a:xfrm>
            <a:off x="5342797" y="0"/>
            <a:ext cx="506185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регулировка\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84" r="22036" b="32903"/>
          <a:stretch/>
        </p:blipFill>
        <p:spPr bwMode="auto">
          <a:xfrm>
            <a:off x="0" y="4000504"/>
            <a:ext cx="4390633" cy="28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01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79512" y="404664"/>
            <a:ext cx="8784976" cy="936104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Полный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конец...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94230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691" y="1196752"/>
            <a:ext cx="394230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5436096" y="4005064"/>
            <a:ext cx="2664296" cy="18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03648" y="3429000"/>
            <a:ext cx="3060344" cy="237626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19256" cy="1354162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Недосотаточная</a:t>
            </a:r>
            <a:r>
              <a:rPr lang="ru-RU" sz="3600" dirty="0" smtClean="0"/>
              <a:t> степень затяжки ножных обхватов</a:t>
            </a:r>
            <a:br>
              <a:rPr lang="ru-RU" sz="3600" dirty="0" smtClean="0"/>
            </a:br>
            <a:r>
              <a:rPr lang="ru-RU" sz="3600" dirty="0" smtClean="0"/>
              <a:t>Некорректное крепление усов</a:t>
            </a:r>
            <a:br>
              <a:rPr lang="ru-RU" sz="3600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H:\регулиров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276872"/>
            <a:ext cx="576063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211960" y="3717032"/>
            <a:ext cx="3240360" cy="21602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3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6084" y="332656"/>
            <a:ext cx="7236296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Нестандартная длина усов</a:t>
            </a:r>
            <a:endParaRPr lang="ru-RU" dirty="0"/>
          </a:p>
        </p:txBody>
      </p:sp>
      <p:pic>
        <p:nvPicPr>
          <p:cNvPr id="10242" name="Picture 2" descr="H:\регулировка\DSCN1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52736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16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К Дзержинец\Desktop\ПРЕЗЕНТАЦИИ ПО СПАС.РАБОТАМ\Индивидуальный комплект\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933229" cy="65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0825" y="908050"/>
            <a:ext cx="3683000" cy="5257800"/>
          </a:xfrm>
        </p:spPr>
        <p:txBody>
          <a:bodyPr/>
          <a:lstStyle/>
          <a:p>
            <a:r>
              <a:rPr lang="ru-RU" dirty="0"/>
              <a:t>Остаток свободной веревки, выходящей из узла, менее 7 диаметров веревки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925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К Дзержинец\Desktop\ПРЕЗЕНТАЦИИ ПО СПАС.РАБОТАМ\Индивидуальный комплект\1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240" y="188640"/>
            <a:ext cx="6612440" cy="49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5301208"/>
            <a:ext cx="8640960" cy="1440160"/>
          </a:xfrm>
        </p:spPr>
        <p:txBody>
          <a:bodyPr/>
          <a:lstStyle/>
          <a:p>
            <a:r>
              <a:rPr lang="ru-RU" dirty="0"/>
              <a:t>Остаток свободной веревки, выходящей из узла, менее 7 диаметров веревки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501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К Дзержинец\Desktop\ПРЕЗЕНТАЦИИ ПО СПАС.РАБОТАМ\Индивидуальный комплект\1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128792" cy="515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5301208"/>
            <a:ext cx="8640960" cy="14401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Остаток свободной веревки, выходящей из узла, менее 7 диаметров </a:t>
            </a:r>
            <a:r>
              <a:rPr lang="ru-RU" dirty="0" smtClean="0"/>
              <a:t>веревки</a:t>
            </a:r>
          </a:p>
          <a:p>
            <a:r>
              <a:rPr lang="ru-RU" dirty="0" smtClean="0"/>
              <a:t>Излишек веревки, выходящей из узла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670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К Дзержинец\Desktop\ПРЕЗЕНТАЦИИ ПО СПАС.РАБОТАМ\Индивидуальный комплект\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5028134" cy="52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78619" y="764704"/>
            <a:ext cx="3682752" cy="52578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Остаток свободной веревки, выходящей из узла, менее 7 диаметров </a:t>
            </a:r>
            <a:r>
              <a:rPr lang="ru-RU" dirty="0" smtClean="0"/>
              <a:t>веревки</a:t>
            </a:r>
          </a:p>
          <a:p>
            <a:r>
              <a:rPr lang="ru-RU" dirty="0" smtClean="0"/>
              <a:t>Остаток шнура </a:t>
            </a:r>
            <a:r>
              <a:rPr lang="en-US" dirty="0" err="1" smtClean="0"/>
              <a:t>dyneema</a:t>
            </a:r>
            <a:r>
              <a:rPr lang="ru-RU" dirty="0" smtClean="0"/>
              <a:t> (на педали) слишком длинный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026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К Дзержинец\Desktop\ПРЕЗЕНТАЦИИ ПО СПАС.РАБОТАМ\Индивидуальный комплект\1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773390" cy="536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23582" y="1052736"/>
            <a:ext cx="3960440" cy="5257800"/>
          </a:xfrm>
        </p:spPr>
        <p:txBody>
          <a:bodyPr/>
          <a:lstStyle/>
          <a:p>
            <a:r>
              <a:rPr lang="ru-RU" dirty="0"/>
              <a:t>Остаток свободной веревки, выходящей из узла, менее 7 диаметров </a:t>
            </a:r>
            <a:r>
              <a:rPr lang="ru-RU" dirty="0" smtClean="0"/>
              <a:t>веревки</a:t>
            </a:r>
          </a:p>
          <a:p>
            <a:r>
              <a:rPr lang="ru-RU" dirty="0" smtClean="0"/>
              <a:t>Узлы на </a:t>
            </a:r>
            <a:r>
              <a:rPr lang="ru-RU" dirty="0" err="1" smtClean="0"/>
              <a:t>самостраховочных</a:t>
            </a:r>
            <a:r>
              <a:rPr lang="ru-RU" dirty="0" smtClean="0"/>
              <a:t> усах</a:t>
            </a:r>
            <a:r>
              <a:rPr lang="en-US" dirty="0" smtClean="0"/>
              <a:t> </a:t>
            </a:r>
            <a:r>
              <a:rPr lang="ru-RU" dirty="0" smtClean="0"/>
              <a:t>не затянуты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9411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266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Ошибки в регулировке индивидуального комплекта</vt:lpstr>
      <vt:lpstr>Распространенные ошибки в регулировании снаряжения</vt:lpstr>
      <vt:lpstr>Недосотаточная степень затяжки ножных обхватов Некорректное крепление усов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 Дзержинец</dc:creator>
  <cp:lastModifiedBy>User</cp:lastModifiedBy>
  <cp:revision>20</cp:revision>
  <dcterms:created xsi:type="dcterms:W3CDTF">2016-12-03T12:27:04Z</dcterms:created>
  <dcterms:modified xsi:type="dcterms:W3CDTF">2017-01-03T16:32:16Z</dcterms:modified>
</cp:coreProperties>
</file>